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447" r:id="rId14"/>
    <p:sldId id="304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292" r:id="rId29"/>
    <p:sldId id="330" r:id="rId30"/>
    <p:sldId id="410" r:id="rId31"/>
    <p:sldId id="283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290" r:id="rId53"/>
    <p:sldId id="293" r:id="rId54"/>
    <p:sldId id="289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2185" autoAdjust="0"/>
  </p:normalViewPr>
  <p:slideViewPr>
    <p:cSldViewPr>
      <p:cViewPr>
        <p:scale>
          <a:sx n="140" d="100"/>
          <a:sy n="140" d="100"/>
        </p:scale>
        <p:origin x="594" y="348"/>
      </p:cViewPr>
      <p:guideLst>
        <p:guide orient="horz" pos="2618"/>
        <p:guide pos="31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2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0.xml"/><Relationship Id="rId18" Type="http://schemas.openxmlformats.org/officeDocument/2006/relationships/image" Target="../media/image26.jpeg"/><Relationship Id="rId26" Type="http://schemas.openxmlformats.org/officeDocument/2006/relationships/image" Target="../media/image30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4.xml"/><Relationship Id="rId34" Type="http://schemas.openxmlformats.org/officeDocument/2006/relationships/image" Target="../media/image17.png"/><Relationship Id="rId7" Type="http://schemas.openxmlformats.org/officeDocument/2006/relationships/slide" Target="slide17.xml"/><Relationship Id="rId12" Type="http://schemas.openxmlformats.org/officeDocument/2006/relationships/image" Target="../media/image23.jpeg"/><Relationship Id="rId17" Type="http://schemas.openxmlformats.org/officeDocument/2006/relationships/slide" Target="slide22.xml"/><Relationship Id="rId25" Type="http://schemas.openxmlformats.org/officeDocument/2006/relationships/slide" Target="slide26.xml"/><Relationship Id="rId33" Type="http://schemas.openxmlformats.org/officeDocument/2006/relationships/slide" Target="slide14.xml"/><Relationship Id="rId2" Type="http://schemas.openxmlformats.org/officeDocument/2006/relationships/audio" Target="../media/media3.wav"/><Relationship Id="rId16" Type="http://schemas.openxmlformats.org/officeDocument/2006/relationships/image" Target="../media/image25.jpeg"/><Relationship Id="rId20" Type="http://schemas.openxmlformats.org/officeDocument/2006/relationships/image" Target="../media/image27.jpeg"/><Relationship Id="rId29" Type="http://schemas.openxmlformats.org/officeDocument/2006/relationships/slide" Target="slide12.xml"/><Relationship Id="rId1" Type="http://schemas.microsoft.com/office/2007/relationships/media" Target="../media/media3.wav"/><Relationship Id="rId6" Type="http://schemas.openxmlformats.org/officeDocument/2006/relationships/image" Target="../media/image20.jpeg"/><Relationship Id="rId11" Type="http://schemas.openxmlformats.org/officeDocument/2006/relationships/slide" Target="slide19.xml"/><Relationship Id="rId24" Type="http://schemas.openxmlformats.org/officeDocument/2006/relationships/image" Target="../media/image29.jpeg"/><Relationship Id="rId32" Type="http://schemas.openxmlformats.org/officeDocument/2006/relationships/image" Target="../media/image32.png"/><Relationship Id="rId5" Type="http://schemas.openxmlformats.org/officeDocument/2006/relationships/image" Target="../media/image19.jpeg"/><Relationship Id="rId15" Type="http://schemas.openxmlformats.org/officeDocument/2006/relationships/slide" Target="slide21.xml"/><Relationship Id="rId23" Type="http://schemas.openxmlformats.org/officeDocument/2006/relationships/slide" Target="slide25.xml"/><Relationship Id="rId28" Type="http://schemas.openxmlformats.org/officeDocument/2006/relationships/image" Target="../media/image31.jpeg"/><Relationship Id="rId10" Type="http://schemas.openxmlformats.org/officeDocument/2006/relationships/image" Target="../media/image22.jpeg"/><Relationship Id="rId19" Type="http://schemas.openxmlformats.org/officeDocument/2006/relationships/slide" Target="slide23.xml"/><Relationship Id="rId31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4.jpeg"/><Relationship Id="rId22" Type="http://schemas.openxmlformats.org/officeDocument/2006/relationships/image" Target="../media/image28.jpeg"/><Relationship Id="rId27" Type="http://schemas.openxmlformats.org/officeDocument/2006/relationships/slide" Target="slide27.xml"/><Relationship Id="rId30" Type="http://schemas.openxmlformats.org/officeDocument/2006/relationships/image" Target="../media/image6.png"/><Relationship Id="rId8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slide" Target="slide14.xml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3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1.xml"/><Relationship Id="rId25" Type="http://schemas.openxmlformats.org/officeDocument/2006/relationships/slide" Target="slide25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7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5.xml"/><Relationship Id="rId15" Type="http://schemas.openxmlformats.org/officeDocument/2006/relationships/slide" Target="slide20.xml"/><Relationship Id="rId23" Type="http://schemas.openxmlformats.org/officeDocument/2006/relationships/slide" Target="slide24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2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7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6.xml"/><Relationship Id="rId30" Type="http://schemas.openxmlformats.org/officeDocument/2006/relationships/image" Target="../media/image31.jpeg"/><Relationship Id="rId35" Type="http://schemas.openxmlformats.org/officeDocument/2006/relationships/image" Target="../media/image17.pn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3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4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38.xml"/><Relationship Id="rId18" Type="http://schemas.openxmlformats.org/officeDocument/2006/relationships/image" Target="../media/image40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30.xml"/><Relationship Id="rId12" Type="http://schemas.openxmlformats.org/officeDocument/2006/relationships/image" Target="../media/image35.jpeg"/><Relationship Id="rId17" Type="http://schemas.openxmlformats.org/officeDocument/2006/relationships/image" Target="../media/image39.jpeg"/><Relationship Id="rId2" Type="http://schemas.openxmlformats.org/officeDocument/2006/relationships/audio" Target="../media/media4.wav"/><Relationship Id="rId16" Type="http://schemas.openxmlformats.org/officeDocument/2006/relationships/slide" Target="slide42.xml"/><Relationship Id="rId20" Type="http://schemas.openxmlformats.org/officeDocument/2006/relationships/image" Target="../media/image38.jpeg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image" Target="../media/image34.jpeg"/><Relationship Id="rId5" Type="http://schemas.openxmlformats.org/officeDocument/2006/relationships/slide" Target="slide34.xml"/><Relationship Id="rId15" Type="http://schemas.openxmlformats.org/officeDocument/2006/relationships/slide" Target="slide39.xml"/><Relationship Id="rId10" Type="http://schemas.openxmlformats.org/officeDocument/2006/relationships/image" Target="../media/image17.png"/><Relationship Id="rId19" Type="http://schemas.openxmlformats.org/officeDocument/2006/relationships/image" Target="../media/image37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36.jpeg"/><Relationship Id="rId2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6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7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8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9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0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1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2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3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4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5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6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7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8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19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0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1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2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3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9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4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image" Target="../media/image17.png"/><Relationship Id="rId26" Type="http://schemas.openxmlformats.org/officeDocument/2006/relationships/slide" Target="slide37.xml"/><Relationship Id="rId21" Type="http://schemas.openxmlformats.org/officeDocument/2006/relationships/image" Target="../media/image36.jpeg"/><Relationship Id="rId34" Type="http://schemas.openxmlformats.org/officeDocument/2006/relationships/image" Target="../media/image39.jpeg"/><Relationship Id="rId7" Type="http://schemas.openxmlformats.org/officeDocument/2006/relationships/slide" Target="slide32.xml"/><Relationship Id="rId12" Type="http://schemas.openxmlformats.org/officeDocument/2006/relationships/slide" Target="slide44.xml"/><Relationship Id="rId17" Type="http://schemas.openxmlformats.org/officeDocument/2006/relationships/slide" Target="slide5.xml"/><Relationship Id="rId25" Type="http://schemas.openxmlformats.org/officeDocument/2006/relationships/slide" Target="slide34.xml"/><Relationship Id="rId33" Type="http://schemas.openxmlformats.org/officeDocument/2006/relationships/slide" Target="slide38.xml"/><Relationship Id="rId2" Type="http://schemas.openxmlformats.org/officeDocument/2006/relationships/audio" Target="../media/media4.wav"/><Relationship Id="rId16" Type="http://schemas.openxmlformats.org/officeDocument/2006/relationships/slide" Target="slide51.xml"/><Relationship Id="rId20" Type="http://schemas.openxmlformats.org/officeDocument/2006/relationships/image" Target="../media/image35.jpeg"/><Relationship Id="rId29" Type="http://schemas.openxmlformats.org/officeDocument/2006/relationships/slide" Target="slide36.xml"/><Relationship Id="rId1" Type="http://schemas.microsoft.com/office/2007/relationships/media" Target="../media/media4.wav"/><Relationship Id="rId6" Type="http://schemas.openxmlformats.org/officeDocument/2006/relationships/image" Target="../media/image33.png"/><Relationship Id="rId11" Type="http://schemas.openxmlformats.org/officeDocument/2006/relationships/slide" Target="slide50.xml"/><Relationship Id="rId24" Type="http://schemas.openxmlformats.org/officeDocument/2006/relationships/slide" Target="slide42.xml"/><Relationship Id="rId32" Type="http://schemas.openxmlformats.org/officeDocument/2006/relationships/image" Target="../media/image38.jpeg"/><Relationship Id="rId37" Type="http://schemas.openxmlformats.org/officeDocument/2006/relationships/image" Target="../media/image41.png"/><Relationship Id="rId5" Type="http://schemas.openxmlformats.org/officeDocument/2006/relationships/slide" Target="slide46.xml"/><Relationship Id="rId15" Type="http://schemas.openxmlformats.org/officeDocument/2006/relationships/slide" Target="slide49.xml"/><Relationship Id="rId23" Type="http://schemas.openxmlformats.org/officeDocument/2006/relationships/slide" Target="slide39.xml"/><Relationship Id="rId28" Type="http://schemas.openxmlformats.org/officeDocument/2006/relationships/image" Target="../media/image37.jpeg"/><Relationship Id="rId36" Type="http://schemas.openxmlformats.org/officeDocument/2006/relationships/image" Target="../media/image2.png"/><Relationship Id="rId10" Type="http://schemas.openxmlformats.org/officeDocument/2006/relationships/slide" Target="slide48.xml"/><Relationship Id="rId19" Type="http://schemas.openxmlformats.org/officeDocument/2006/relationships/image" Target="../media/image34.jpeg"/><Relationship Id="rId31" Type="http://schemas.openxmlformats.org/officeDocument/2006/relationships/slide" Target="slide43.xml"/><Relationship Id="rId4" Type="http://schemas.openxmlformats.org/officeDocument/2006/relationships/notesSlide" Target="../notesSlides/notesSlide25.xml"/><Relationship Id="rId9" Type="http://schemas.openxmlformats.org/officeDocument/2006/relationships/slide" Target="slide30.xml"/><Relationship Id="rId14" Type="http://schemas.openxmlformats.org/officeDocument/2006/relationships/slide" Target="slide47.xml"/><Relationship Id="rId22" Type="http://schemas.openxmlformats.org/officeDocument/2006/relationships/slide" Target="slide35.xml"/><Relationship Id="rId27" Type="http://schemas.openxmlformats.org/officeDocument/2006/relationships/slide" Target="slide41.xml"/><Relationship Id="rId30" Type="http://schemas.openxmlformats.org/officeDocument/2006/relationships/slide" Target="slide40.xml"/><Relationship Id="rId35" Type="http://schemas.openxmlformats.org/officeDocument/2006/relationships/image" Target="../media/image40.jpeg"/><Relationship Id="rId8" Type="http://schemas.openxmlformats.org/officeDocument/2006/relationships/slide" Target="slide33.xml"/><Relationship Id="rId3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38.jpeg"/><Relationship Id="rId5" Type="http://schemas.openxmlformats.org/officeDocument/2006/relationships/image" Target="../media/image34.jpeg"/><Relationship Id="rId10" Type="http://schemas.openxmlformats.org/officeDocument/2006/relationships/image" Target="../media/image37.jpeg"/><Relationship Id="rId4" Type="http://schemas.openxmlformats.org/officeDocument/2006/relationships/image" Target="../media/image17.png"/><Relationship Id="rId9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4.png"/><Relationship Id="rId4" Type="http://schemas.openxmlformats.org/officeDocument/2006/relationships/slide" Target="slide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98" y="11647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>
              <a:hlinkClick r:id="rId3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192" y="802826"/>
              <a:ext cx="2346686" cy="3520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>
              <a:hlinkClick r:id="rId35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667" y="905304"/>
              <a:ext cx="2402044" cy="326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elcalondon.com/images/display/Toonoo_Sharky_Spirit_ref210esprit_ref210_2141_3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492" y="836415"/>
              <a:ext cx="2199244" cy="3319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http://capedorset-inuitart.com/wp-content/uploads/2012/10/1479-Toonoo-Sharky-Bird-19x8x4.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140" y="911449"/>
              <a:ext cx="2092374" cy="315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522" y="866451"/>
              <a:ext cx="2238574" cy="341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702" y="1284349"/>
              <a:ext cx="2357246" cy="259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4" descr="http://carvingsnunavut.com/wp-content/uploads/2013/04/IMG_2841_2-400x4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930" y="1324377"/>
              <a:ext cx="2368448" cy="2368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6" descr="http://farm3.static.flickr.com/2677/4290631249_afaba1418e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599" y="961587"/>
              <a:ext cx="2320522" cy="3094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8" descr="http://www.feheleyfinearts.com/db/images/PMW_0157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987" y="1031774"/>
              <a:ext cx="2136750" cy="3058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 descr="http://www.pilarshephard.com/sitefiles/Image/Art/Inuit_sculpture/2013/toonoo-sharky_BirdSpirit_pic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946" y="1080796"/>
              <a:ext cx="1960108" cy="308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http://a248.e.akamai.net/origin-cdn.volusion.com/owaen.bkjmt/v/vspfiles/photos/345m-4.jpg?134235560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292" y="891861"/>
              <a:ext cx="1832786" cy="3362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 descr="http://storage.googleapis.com/gs.spiritwrestler.com/inuit/L120303-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69" y="1184160"/>
              <a:ext cx="2828940" cy="2828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 descr="http://storage.googleapis.com/gs.spiritwrestler.com/inuit/Q70807b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86" y="1182044"/>
              <a:ext cx="2644294" cy="283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http://www.inuit.com/sites/inuit/gallery/pictures/1368211622019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916" y="833270"/>
              <a:ext cx="2150168" cy="341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883" y="1145850"/>
              <a:ext cx="1855374" cy="278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162" y="1337089"/>
              <a:ext cx="2543494" cy="2241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97" y="1416226"/>
              <a:ext cx="3368616" cy="221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http://www.inuit.com/sites/inuit/gallery/pictures/1338243398183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172" y="1204016"/>
              <a:ext cx="1822012" cy="2733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520" y="1199486"/>
              <a:ext cx="2444380" cy="2688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" descr="http://www.inuit.com/sites/inuit/gallery/pictures/1369090170374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52" y="1631300"/>
              <a:ext cx="2965746" cy="189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7" name="Rectangle 86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9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0" descr="http://www.inuit.com/sites/inuit/gallery/pictures/1354314679745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93" y="1042207"/>
              <a:ext cx="2056318" cy="3084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9924</TotalTime>
  <Words>3946</Words>
  <Application>Microsoft Office PowerPoint</Application>
  <PresentationFormat>On-screen Show (16:9)</PresentationFormat>
  <Paragraphs>1039</Paragraphs>
  <Slides>54</Slides>
  <Notes>26</Notes>
  <HiddenSlides>6</HiddenSlides>
  <MMClips>42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142</cp:revision>
  <dcterms:created xsi:type="dcterms:W3CDTF">2013-11-07T21:08:06Z</dcterms:created>
  <dcterms:modified xsi:type="dcterms:W3CDTF">2014-07-17T16:23:15Z</dcterms:modified>
</cp:coreProperties>
</file>